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84" r:id="rId12"/>
    <p:sldId id="300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26C8-CC5A-CDCE-2D41-1AFDADBC1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98BB8-D337-8906-4213-6BF8C2D7F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4D12A-63AC-A320-BC35-182C55B7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C53B5-6717-0712-011B-2F948F4A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F225E-41B4-FF05-F372-DF115527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50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F347-5AC9-0BB1-A18C-D23C15E0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90D2C-8294-4744-4F7A-C6E992D85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EC52A-77C3-4D4E-A81B-AFFA5A2C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E2679-582D-3367-B78D-47E0401A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F1FAC-AC0D-BEDD-E651-CA9635A0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12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E3F757-D913-2639-08A1-2AF7C2CDD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A4550-9E33-1560-AA9C-9BF72E15A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C307D-6387-53FF-E0B0-AA3B1D88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FA56-0081-1D92-7BF4-928984EA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D3367-ABAD-4D5A-2578-D9E6ECD4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9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B84E-8511-D1CA-DB8B-649F0A9A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A0E9-1163-3D9B-5E6D-11A53F18C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56185-455E-1A92-0D37-556EEEFD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E9A5-DA6C-EF66-3AAE-D0B6213F5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C28C3-F5C1-F169-18AA-B59CE8F1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58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62C5-DDA9-047C-A5FF-05DBDAAF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D45DD-247E-2254-0B20-665FE31E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A7185-1F79-E8DF-807B-83998F62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6FF95-EDFA-E81C-1556-3A788E05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7C4F1-57BD-3B72-6E53-2A817366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0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AD8A-217E-A21D-8DB7-DD653DC1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3A89-CB49-2EF8-1F9F-F71697A4A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F4BF8-6ACF-DC87-17F2-D90BECF24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221AD-A6D2-14BA-97AB-9206CFB6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C65C2-9F60-79A3-E44F-40E6420C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AA87A-E3C7-A5FE-17A0-D430D175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62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456D-F8E0-6CA6-2788-BD817CD9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E7523-604A-0756-46B6-9D8DB7E8F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AC69A-8D13-23E0-B993-AD9EC4500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572526-D3CF-4D66-47A5-D6E1BD655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5CB52-298C-AB8A-C430-A154A1015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499B3-8A19-2C47-6A4A-A96FBF58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589A-E635-F670-FB10-7795CF76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DB932-D26B-FAB6-A419-4EF6EDDB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30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BEE2-5D92-8093-9EB4-EE849AAE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5CB69-1DE5-69AF-7A86-7E78BB0D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D177E-2081-47EB-6C11-30B3E925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77727-4DDD-F808-14E7-E99759E1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28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4A8C9-2247-A708-8752-6F035BF4E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FB65A-B499-9E8F-1C77-9A891C40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76584-39D8-E08D-6D3A-33D4E1659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00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2187-FD3A-D1B5-62AA-62191D62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7781E-B34A-2E5E-3B71-C39A843D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5F9B2-ADD6-F985-7514-FA012B25A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489DD-2C1C-64A3-725B-76491BF3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2552A-7DA1-3198-8CA9-6C3EC8E3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C3D43-207C-DF61-B2C2-999599B6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6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6C076-5E22-296A-BB1E-06D1D8B4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29415-B897-CCCA-8412-C55E95470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42CDE-D819-00F0-4F21-E3CD39646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512AD-2D71-CB40-DAB8-86E58AB3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40D5-10A5-FA75-C51C-08EFCEDC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8469E-6E15-D84F-74F7-4F62B0F9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3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5DF364-41C7-BBB6-6FE5-7D3770DD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72377-AF35-EBE0-E655-49D313E40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6787E-2311-8C6A-5A84-2FE982A70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6B54C-3CC8-405B-9201-0A34AA413235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6D6FA-D823-BF59-34F4-7651D6D7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78E7-B474-096D-8305-C8898EEEE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A636-4000-47DD-A189-1CA1E1912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08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8466-45FD-CA2A-1577-6C60605250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Web Design Exam-</a:t>
            </a:r>
            <a:br>
              <a:rPr lang="en-GB" dirty="0"/>
            </a:br>
            <a:r>
              <a:rPr lang="en-GB" dirty="0"/>
              <a:t>19/01/2023 14:05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513B7-C38F-A9F3-D29F-E7B26EEE9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9950" y="6078538"/>
            <a:ext cx="4810125" cy="628649"/>
          </a:xfrm>
        </p:spPr>
        <p:txBody>
          <a:bodyPr/>
          <a:lstStyle/>
          <a:p>
            <a:r>
              <a:rPr lang="en-GB" dirty="0"/>
              <a:t>Mohammad Ridwaan Jameel Ahmed</a:t>
            </a:r>
          </a:p>
        </p:txBody>
      </p:sp>
    </p:spTree>
    <p:extLst>
      <p:ext uri="{BB962C8B-B14F-4D97-AF65-F5344CB8AC3E}">
        <p14:creationId xmlns:p14="http://schemas.microsoft.com/office/powerpoint/2010/main" val="224049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16923-5539-7A46-CB27-C180D3955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4"/>
          <a:stretch/>
        </p:blipFill>
        <p:spPr>
          <a:xfrm>
            <a:off x="0" y="0"/>
            <a:ext cx="121920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83CE1-BBA3-A2FB-5A66-91EBC48AB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4"/>
          <a:stretch/>
        </p:blipFill>
        <p:spPr>
          <a:xfrm>
            <a:off x="0" y="0"/>
            <a:ext cx="121920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54C6D-1197-07F8-D485-E4054AF34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7" b="5416"/>
          <a:stretch/>
        </p:blipFill>
        <p:spPr>
          <a:xfrm>
            <a:off x="0" y="0"/>
            <a:ext cx="121253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0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857D0-FC4E-CC68-A62E-6C35A73E9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8"/>
          <a:stretch/>
        </p:blipFill>
        <p:spPr>
          <a:xfrm>
            <a:off x="0" y="0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0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F2650-5AD6-0E13-2E69-3DDA0B790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"/>
          <a:stretch/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7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F58A3-3E08-F896-577F-D410DF507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"/>
          <a:stretch/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4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F80AB-9227-4836-4AB4-BBE13BF50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33"/>
          <a:stretch/>
        </p:blipFill>
        <p:spPr>
          <a:xfrm>
            <a:off x="0" y="0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9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43A85-4D82-16F3-C65D-0DA1790BC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6"/>
          <a:stretch/>
        </p:blipFill>
        <p:spPr>
          <a:xfrm>
            <a:off x="0" y="0"/>
            <a:ext cx="121920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4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9DEF9-D4E0-E864-8F52-767A4D33C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" b="5278"/>
          <a:stretch/>
        </p:blipFill>
        <p:spPr>
          <a:xfrm>
            <a:off x="0" y="0"/>
            <a:ext cx="120015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A85BE-793D-9FFF-B03B-080E245D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0" y="0"/>
            <a:ext cx="12192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6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2E5F9F-DDCA-39DD-C002-B4409A416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4"/>
          <a:stretch/>
        </p:blipFill>
        <p:spPr>
          <a:xfrm>
            <a:off x="0" y="0"/>
            <a:ext cx="121920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59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94E7-678B-AF98-198C-B85845E1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F8D2-81CB-780B-AFC0-D149D6933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B68D-8EC0-BCA1-60A8-43B9C8C4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6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376D-0EE4-D7B3-7760-C7AEF031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C36EA-E7A4-EF2F-8538-CC711E032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5827D-08EC-BF0A-D5B3-EEE448AA8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05"/>
          <a:stretch/>
        </p:blipFill>
        <p:spPr>
          <a:xfrm>
            <a:off x="0" y="0"/>
            <a:ext cx="121920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05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FD07-1F82-C9C3-2199-47D4CC12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AD5A7-149C-3937-6433-D317522B6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88"/>
          <a:stretch/>
        </p:blipFill>
        <p:spPr>
          <a:xfrm>
            <a:off x="0" y="0"/>
            <a:ext cx="121920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71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D516-892E-9FAA-0F2E-4822B63E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F4F0-B7C5-682E-9430-E2F20022D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DC2D9-115A-06E8-3DD3-A6D629C26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607D-5D44-32CF-3701-F43ACB08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EBAB8-28C9-D5E5-CAE5-6AFEA36B5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9" b="6528"/>
          <a:stretch/>
        </p:blipFill>
        <p:spPr>
          <a:xfrm>
            <a:off x="0" y="0"/>
            <a:ext cx="1152525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35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29FB-55E2-3B1E-FDDD-CA9ABF0E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D1577-37CB-1FD8-DF17-53401014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89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2918-C433-33B6-B12B-01135C0C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66D0-802F-1DB8-9F64-06CF60A7D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39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95C1-BB90-352D-8F87-EA9F9D19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1AD3-DED7-5B89-E56A-10B23A58D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41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37F8-3B07-26DD-49A2-460FD39C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1D61D-8D5A-713D-03A3-8247900B0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37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9C4D-5DA3-EED9-486C-5AC9BB01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2D28E-1B65-261F-7433-D14F1EFB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80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155ED-0715-A614-F063-13F4CAEC9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3"/>
          <a:stretch/>
        </p:blipFill>
        <p:spPr>
          <a:xfrm>
            <a:off x="0" y="0"/>
            <a:ext cx="121920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9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64A4B-B30C-DA3F-D67F-D660903B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3"/>
          <a:stretch/>
        </p:blipFill>
        <p:spPr>
          <a:xfrm>
            <a:off x="0" y="0"/>
            <a:ext cx="121920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9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DAF64-4E70-E4DA-C067-7E4C97A43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6"/>
          <a:stretch/>
        </p:blipFill>
        <p:spPr>
          <a:xfrm>
            <a:off x="0" y="0"/>
            <a:ext cx="121920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8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5C930-058A-C303-806C-3E5001E41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33"/>
          <a:stretch/>
        </p:blipFill>
        <p:spPr>
          <a:xfrm>
            <a:off x="0" y="0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9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66718-F5E4-C72E-ABEB-DC0794AA8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6"/>
          <a:stretch/>
        </p:blipFill>
        <p:spPr>
          <a:xfrm>
            <a:off x="0" y="0"/>
            <a:ext cx="121920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733A7-DEC2-CDE5-01A6-8E565DF5B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33"/>
          <a:stretch/>
        </p:blipFill>
        <p:spPr>
          <a:xfrm>
            <a:off x="0" y="0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3E430-D393-FA86-0DB4-5FF8A1A51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4"/>
          <a:stretch/>
        </p:blipFill>
        <p:spPr>
          <a:xfrm>
            <a:off x="0" y="0"/>
            <a:ext cx="121920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0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10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Web Design Exam- 19/01/2023 14:05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Exam</dc:title>
  <dc:creator>Mohammad Ridwan Jameel Ahmed (19077080)</dc:creator>
  <cp:lastModifiedBy>Mohammad Ridwan Jameel Ahmed (19077080)</cp:lastModifiedBy>
  <cp:revision>8</cp:revision>
  <dcterms:created xsi:type="dcterms:W3CDTF">2023-01-19T09:18:49Z</dcterms:created>
  <dcterms:modified xsi:type="dcterms:W3CDTF">2023-01-19T16:43:55Z</dcterms:modified>
</cp:coreProperties>
</file>